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6ED6D0-DD78-496D-96BC-B467580E755E}" type="datetimeFigureOut">
              <a:rPr lang="en-US" smtClean="0"/>
              <a:t>8/22/2010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03E60E-804B-4A12-AE74-D52A7040C04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ssica%20Addington\Documents\classroom%20economy\your%20job%20is%20school.as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ssica%20Addington\Documents\classroom%20economy\teasing.as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l.gov/whd/minwage/america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artmentratings.com/rate/FL-Tampa-Pricing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Classroom Economy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Jobs and Responsibilities</a:t>
            </a:r>
            <a:endParaRPr lang="en-US" dirty="0"/>
          </a:p>
        </p:txBody>
      </p:sp>
      <p:pic>
        <p:nvPicPr>
          <p:cNvPr id="1027" name="Picture 3" descr="C:\Users\Jessica Addington\AppData\Local\Microsoft\Windows\Temporary Internet Files\Content.IE5\IZWQC4SF\MC9003120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823314" cy="1675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you cannot pay rent? </a:t>
            </a:r>
            <a:endParaRPr lang="en-US" dirty="0"/>
          </a:p>
        </p:txBody>
      </p:sp>
      <p:pic>
        <p:nvPicPr>
          <p:cNvPr id="2050" name="Picture 2" descr="C:\Users\Jessica Addington\AppData\Local\Microsoft\Windows\Temporary Internet Files\Content.IE5\IZWQC4SF\MC910216326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81400"/>
            <a:ext cx="1816054" cy="2510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Brainstorm additional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to jobs on job chart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filling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 log</a:t>
            </a:r>
          </a:p>
          <a:p>
            <a:endParaRPr lang="en-US" dirty="0" smtClean="0"/>
          </a:p>
          <a:p>
            <a:r>
              <a:rPr lang="en-US" dirty="0" smtClean="0"/>
              <a:t>Homework in planner</a:t>
            </a:r>
          </a:p>
          <a:p>
            <a:endParaRPr lang="en-US" dirty="0" smtClean="0"/>
          </a:p>
          <a:p>
            <a:r>
              <a:rPr lang="en-US" smtClean="0"/>
              <a:t>Reading log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do people earn money?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job? </a:t>
            </a:r>
            <a:endParaRPr lang="en-US" dirty="0"/>
          </a:p>
        </p:txBody>
      </p:sp>
      <p:pic>
        <p:nvPicPr>
          <p:cNvPr id="4" name="your job is school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2986088"/>
            <a:ext cx="3352800" cy="22860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2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characteristics do good workers have?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when workers tease or hurt one another?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ways we can effectively handle teasing? </a:t>
            </a:r>
            <a:endParaRPr lang="en-US" dirty="0"/>
          </a:p>
        </p:txBody>
      </p:sp>
      <p:pic>
        <p:nvPicPr>
          <p:cNvPr id="4" name="teasing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2743200"/>
            <a:ext cx="57912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5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jobs we should have in the classroom?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should you earn?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Remember: </a:t>
            </a:r>
          </a:p>
          <a:p>
            <a:r>
              <a:rPr lang="en-US" dirty="0" smtClean="0"/>
              <a:t>*Do you have a college degree?</a:t>
            </a:r>
          </a:p>
          <a:p>
            <a:r>
              <a:rPr lang="en-US" dirty="0" smtClean="0"/>
              <a:t>How much is minimum wage? </a:t>
            </a:r>
          </a:p>
          <a:p>
            <a:pPr lvl="1"/>
            <a:r>
              <a:rPr lang="en-US" dirty="0" smtClean="0"/>
              <a:t>*</a:t>
            </a:r>
            <a:r>
              <a:rPr lang="en-US" dirty="0" err="1" smtClean="0"/>
              <a:t>Minilesson</a:t>
            </a:r>
            <a:r>
              <a:rPr lang="en-US" dirty="0" smtClean="0"/>
              <a:t> on finding resources: 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www.dol.gov/whd/minwage/america.htm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rent?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www.apartmentratings.com/rate/FL-Tampa-Pricing.html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is your pay and rent?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do you need to save each week in order to pay your rent in 30 days?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148</Words>
  <Application>Microsoft Office PowerPoint</Application>
  <PresentationFormat>On-screen Show (4:3)</PresentationFormat>
  <Paragraphs>27</Paragraphs>
  <Slides>12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Classroom Economy</vt:lpstr>
      <vt:lpstr>How do people earn money? </vt:lpstr>
      <vt:lpstr>What is your job? </vt:lpstr>
      <vt:lpstr>What characteristics do good workers have? </vt:lpstr>
      <vt:lpstr>What happens when workers tease or hurt one another? </vt:lpstr>
      <vt:lpstr>What are jobs we should have in the classroom? </vt:lpstr>
      <vt:lpstr>How much should you earn? </vt:lpstr>
      <vt:lpstr>How much is rent? </vt:lpstr>
      <vt:lpstr>How much is your pay and rent?</vt:lpstr>
      <vt:lpstr>What happens if you cannot pay rent? </vt:lpstr>
      <vt:lpstr>Brainstorm additional jobs</vt:lpstr>
      <vt:lpstr>Practice filling out…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Economy</dc:title>
  <dc:creator>Jessica Addington</dc:creator>
  <cp:lastModifiedBy>Jessica Addington</cp:lastModifiedBy>
  <cp:revision>43</cp:revision>
  <dcterms:created xsi:type="dcterms:W3CDTF">2010-08-22T17:14:47Z</dcterms:created>
  <dcterms:modified xsi:type="dcterms:W3CDTF">2010-08-23T01:11:06Z</dcterms:modified>
</cp:coreProperties>
</file>